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61" r:id="rId5"/>
    <p:sldId id="262" r:id="rId6"/>
    <p:sldId id="263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637"/>
    <p:restoredTop sz="94666"/>
  </p:normalViewPr>
  <p:slideViewPr>
    <p:cSldViewPr snapToGrid="0" snapToObjects="1" showGuides="1">
      <p:cViewPr varScale="1">
        <p:scale>
          <a:sx n="105" d="100"/>
          <a:sy n="105" d="100"/>
        </p:scale>
        <p:origin x="456" y="17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304D2-15DD-A849-8450-FACF8946B8A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5595E4-335F-544E-B54E-3822FBFA79D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C93B19-E16D-BF43-89DD-26396F602D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20B7C6-8A18-AC4B-85E5-2D55B4BDD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73DFD3-A64F-DD40-89C7-422414BF6D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89487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2E3BF5-3B2F-294F-8E67-B6A00F8EC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83E74C-5682-3648-A6D0-9A8B1DE186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88D53B-59AA-3641-81DC-4300BA3B63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34B638-553E-6447-9E5F-0786B72DDD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7685C5-2C31-8D47-890A-8F447F80E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32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F3B25C3-3F1C-2341-B8DD-6A9A830A040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A830F35-DDA8-594D-AB1C-65868945D4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759478-C8C5-0444-AADB-269E30F96C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A50CF7-A1E4-804A-9D28-42581C0255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F8F688-2F24-C946-8429-CC8EE1B0CE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2495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29F7C2-A4B8-BF4B-976A-91A304B84F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2CEBC5-10E5-1A4B-BA1B-2F59CC83CC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E40013-48ED-3D4D-AA83-651A05D06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57DE7E-464F-694B-BDEB-CD53232170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BFF76F-1D93-7C47-9453-5069813718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9130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686CB-20DF-2B4C-9E7C-B1A702E053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E8E784-204D-2041-9338-9DDBC2C061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8E333-8F0A-234A-89AE-CC10825B2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DCA4C9-D73B-E644-B085-1F1F984226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EFE920-CFD7-1E49-B3E1-8770BCF09F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8453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301006-2635-5C4C-BC22-F5C3A7DA02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8E48A1-B2E7-2B4B-923F-7305B688C36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C6BFDF-632F-8A48-AAD6-48A68A8CA42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137A62-66F1-6D47-A26D-F43576DD50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6D1666-2B59-E64A-84EB-F4B46016F5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606A8A-F4A1-524E-9DE6-BA29D7AFB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76007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B8177-AD45-C54E-9B19-634E2D12C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EC7D9-F1D7-0D4A-A40D-59DC927BEE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83B50-0FDB-9B4D-B2AF-071A433927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052658E-0DD6-B448-80B2-D8D27DA5F2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B6E559-F603-3844-BEBE-4DDCD55F9D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D0D9EF0-44F0-5549-A703-2D862EBB29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85BB93E-92B4-A145-ACAA-89757B79A2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E29C0A0-E083-544D-8F6E-EE258B9F9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80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C1EA9D-3AED-174B-AA7D-D1876E154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33AB3C-E17E-A84A-8017-6356E169C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47C188B-7A53-E84D-A489-7B458ADA34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FC934ED-8767-E342-AB79-C88DF5ACF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1473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876D473-1436-AF43-B8AF-76B5A985E7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8E0AB3-64D5-DF4D-B74A-EEDB6F6CA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2CC102-34D3-5E4A-8C16-1659C116C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6565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AD85A-31DB-814F-822C-772B22353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AC08E9-C3A1-A04C-A4C2-344ABE7175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AC1253-DE6B-A54C-9A68-7905A9B5C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612E76-CF86-8E4C-BF33-DF0DCA9FF8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33220D-79FB-1A43-9340-3B7C9BA29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174609-E217-8244-8AE8-59C6808DEA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39093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BAE1A2-364D-114C-83C8-9D0DFFC1F1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0EF2CFE-28B2-FE48-88D6-C12E51E1CF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630385-91EE-7B4A-AEB8-71C027B2B3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8A9467-947C-E84F-8767-13686FC541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B59FA5-AE90-F542-B4EA-DB6D698F47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EFD2CE-B1F4-8C4E-9574-5C7B4F874F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8106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26EFAD-4EF2-504F-89EB-3ECB4BEAA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3E88C3-832E-4B49-8327-339B1BFB4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1829DC-53FA-7C48-8AEE-450F0722FD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AD4CF1-6220-8E47-A093-B6A26071A416}" type="datetimeFigureOut">
              <a:rPr lang="en-US" smtClean="0"/>
              <a:t>6/28/21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4A5B65-2197-9F4B-8109-70B1EE8B8AC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6C7895-6A25-5E4E-B37C-977D057774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5D547-E4AC-DC4D-924A-8DFC5BA4A3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2459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2926B5-8608-C44E-A3D1-8166F84BE20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ATM_topo</a:t>
            </a:r>
            <a:r>
              <a:rPr lang="en-US" dirty="0"/>
              <a:t> updating checks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6C61DE9-44E6-004F-8EC5-0A6E2930FAA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b.e21.B1850G.f09_g17_gl4.CMIP6-ssp534os-withism.001</a:t>
            </a:r>
          </a:p>
        </p:txBody>
      </p:sp>
    </p:spTree>
    <p:extLst>
      <p:ext uri="{BB962C8B-B14F-4D97-AF65-F5344CB8AC3E}">
        <p14:creationId xmlns:p14="http://schemas.microsoft.com/office/powerpoint/2010/main" val="7710745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8CB0-9259-BD47-A5AB-34C7F10F8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2049 – 2050 </a:t>
            </a:r>
            <a:r>
              <a:rPr lang="en-US" sz="6600" b="1" dirty="0">
                <a:solidFill>
                  <a:schemeClr val="accent6"/>
                </a:solidFill>
              </a:rPr>
              <a:t>OK</a:t>
            </a:r>
            <a:endParaRPr lang="en-US" b="1" dirty="0">
              <a:solidFill>
                <a:schemeClr val="accent6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1AE44B2-DE2F-4E4A-8B3C-6F58B31A15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0000" y="2700000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605E66D-D139-B740-9E30-FFB982477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2160000"/>
            <a:ext cx="4445000" cy="4445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1A06375-D46B-8747-B94C-F251E619D6A7}"/>
              </a:ext>
            </a:extLst>
          </p:cNvPr>
          <p:cNvSpPr txBox="1"/>
          <p:nvPr/>
        </p:nvSpPr>
        <p:spPr>
          <a:xfrm>
            <a:off x="5145025" y="0"/>
            <a:ext cx="7046975" cy="3416320"/>
          </a:xfrm>
          <a:prstGeom prst="rect">
            <a:avLst/>
          </a:prstGeom>
          <a:noFill/>
          <a:ln>
            <a:solidFill>
              <a:srgbClr val="7030A0"/>
            </a:solidFill>
          </a:ln>
        </p:spPr>
        <p:txBody>
          <a:bodyPr wrap="square" rtlCol="0">
            <a:spAutoFit/>
          </a:bodyPr>
          <a:lstStyle/>
          <a:p>
            <a:r>
              <a:rPr lang="en-US" b="1" dirty="0"/>
              <a:t>Interpretation</a:t>
            </a:r>
            <a:r>
              <a:rPr lang="en-US" dirty="0"/>
              <a:t> </a:t>
            </a:r>
          </a:p>
          <a:p>
            <a:endParaRPr lang="en-US" dirty="0"/>
          </a:p>
          <a:p>
            <a:r>
              <a:rPr lang="en-US" dirty="0"/>
              <a:t>Left: 	CISM thickness difference between years 2041 and 	2050</a:t>
            </a:r>
          </a:p>
          <a:p>
            <a:endParaRPr lang="en-US" dirty="0"/>
          </a:p>
          <a:p>
            <a:r>
              <a:rPr lang="en-US" dirty="0"/>
              <a:t>Right 	a) CAM restart file of 01-01-2050 (left panel) with 	updated topo, and </a:t>
            </a:r>
          </a:p>
          <a:p>
            <a:r>
              <a:rPr lang="en-US" dirty="0"/>
              <a:t>	b)CLM output 01-12-2049 before updating </a:t>
            </a:r>
          </a:p>
          <a:p>
            <a:r>
              <a:rPr lang="en-US" dirty="0"/>
              <a:t>	c) difference</a:t>
            </a:r>
            <a:r>
              <a:rPr lang="en-US"/>
              <a:t>, this should </a:t>
            </a:r>
            <a:r>
              <a:rPr lang="en-US" dirty="0"/>
              <a:t>map the 9-year </a:t>
            </a:r>
            <a:r>
              <a:rPr lang="en-US" dirty="0" err="1"/>
              <a:t>acculumated</a:t>
            </a:r>
            <a:r>
              <a:rPr lang="en-US" dirty="0"/>
              <a:t> CISM </a:t>
            </a:r>
            <a:r>
              <a:rPr lang="en-US" dirty="0" err="1"/>
              <a:t>thk</a:t>
            </a:r>
            <a:r>
              <a:rPr lang="en-US" dirty="0"/>
              <a:t> 	difference	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22503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8CB0-9259-BD47-A5AB-34C7F10F8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2059 – 2060 </a:t>
            </a:r>
            <a:r>
              <a:rPr lang="en-US" sz="6600" b="1" dirty="0">
                <a:solidFill>
                  <a:schemeClr val="accent6"/>
                </a:solidFill>
              </a:rPr>
              <a:t>OK</a:t>
            </a:r>
            <a:endParaRPr lang="en-US" b="1" dirty="0">
              <a:solidFill>
                <a:schemeClr val="accent6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8F8A442-5BCB-2A49-848B-5351466BB32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0000" y="2700000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D7F60FE-9835-6E4E-B675-53B17A6ECF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2160000"/>
            <a:ext cx="444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256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8CB0-9259-BD47-A5AB-34C7F10F8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2069 – 2070 </a:t>
            </a:r>
            <a:r>
              <a:rPr lang="en-US" sz="6600" b="1" dirty="0">
                <a:solidFill>
                  <a:schemeClr val="accent6"/>
                </a:solidFill>
              </a:rPr>
              <a:t>OK</a:t>
            </a:r>
            <a:endParaRPr lang="en-US" b="1" dirty="0">
              <a:solidFill>
                <a:schemeClr val="accent6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BDA914C-71A9-8A46-9A1D-F65FD4D2C0E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0000" y="2700000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F316805-78C2-9E44-BF55-A24E5A50AD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2160000"/>
            <a:ext cx="444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153297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8CB0-9259-BD47-A5AB-34C7F10F8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2079 – 2080 </a:t>
            </a:r>
            <a:r>
              <a:rPr lang="en-US" sz="6600" b="1" dirty="0">
                <a:solidFill>
                  <a:schemeClr val="accent6"/>
                </a:solidFill>
              </a:rPr>
              <a:t>OK</a:t>
            </a:r>
            <a:endParaRPr lang="en-US" b="1" dirty="0">
              <a:solidFill>
                <a:schemeClr val="accent6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E873CA-602D-BD4F-A397-6433F8F564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0000" y="2700000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92BE49-AC9A-044D-997B-3912ECAD88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2160000"/>
            <a:ext cx="444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51963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8CB0-9259-BD47-A5AB-34C7F10F8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2089 – 2090 </a:t>
            </a:r>
            <a:r>
              <a:rPr lang="en-US" sz="6600" b="1" dirty="0">
                <a:solidFill>
                  <a:schemeClr val="accent6"/>
                </a:solidFill>
              </a:rPr>
              <a:t>OK</a:t>
            </a:r>
            <a:endParaRPr lang="en-US" b="1" dirty="0">
              <a:solidFill>
                <a:schemeClr val="accent6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06242F52-664A-9744-BD01-A889E49DD8A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0000" y="2700000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855F87-41D6-9A46-A094-A9BFBEA23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2160000"/>
            <a:ext cx="444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3576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A8CB0-9259-BD47-A5AB-34C7F10F83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2099 – 2100 </a:t>
            </a:r>
            <a:r>
              <a:rPr lang="en-US" sz="6600" b="1" dirty="0">
                <a:solidFill>
                  <a:schemeClr val="accent6"/>
                </a:solidFill>
              </a:rPr>
              <a:t>OK</a:t>
            </a:r>
            <a:endParaRPr lang="en-US" b="1" dirty="0">
              <a:solidFill>
                <a:schemeClr val="accent6"/>
              </a:solidFill>
            </a:endParaRP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CDAC7DE4-1883-CC43-9508-ACFD9AE3E6B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400000" y="2700000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ED80E6-E2EE-E345-9C40-81B07D24CE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0000" y="2160000"/>
            <a:ext cx="444500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5818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100</Words>
  <Application>Microsoft Macintosh PowerPoint</Application>
  <PresentationFormat>Widescreen</PresentationFormat>
  <Paragraphs>15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ATM_topo updating checks</vt:lpstr>
      <vt:lpstr>2049 – 2050 OK</vt:lpstr>
      <vt:lpstr>2059 – 2060 OK</vt:lpstr>
      <vt:lpstr>2069 – 2070 OK</vt:lpstr>
      <vt:lpstr>2079 – 2080 OK</vt:lpstr>
      <vt:lpstr>2089 – 2090 OK</vt:lpstr>
      <vt:lpstr>2099 – 2100 OK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ATM_topo updating checks</dc:title>
  <dc:creator>Laura Muntjewerf</dc:creator>
  <cp:lastModifiedBy>Laura Muntjewerf</cp:lastModifiedBy>
  <cp:revision>3</cp:revision>
  <dcterms:created xsi:type="dcterms:W3CDTF">2021-06-28T15:29:08Z</dcterms:created>
  <dcterms:modified xsi:type="dcterms:W3CDTF">2021-06-28T15:44:11Z</dcterms:modified>
</cp:coreProperties>
</file>

<file path=docProps/thumbnail.jpeg>
</file>